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3" d="100"/>
          <a:sy n="13" d="100"/>
        </p:scale>
        <p:origin x="213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6B89-1F11-44BD-8CD9-4496DAB79682}" type="datetimeFigureOut">
              <a:rPr lang="it-IT" smtClean="0"/>
              <a:t>08/09/2021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0F6F-A3A7-4C4E-8E4D-F28CD837E9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2622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6B89-1F11-44BD-8CD9-4496DAB79682}" type="datetimeFigureOut">
              <a:rPr lang="it-IT" smtClean="0"/>
              <a:t>08/09/2021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0F6F-A3A7-4C4E-8E4D-F28CD837E9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475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6B89-1F11-44BD-8CD9-4496DAB79682}" type="datetimeFigureOut">
              <a:rPr lang="it-IT" smtClean="0"/>
              <a:t>08/09/2021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0F6F-A3A7-4C4E-8E4D-F28CD837E9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4216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6B89-1F11-44BD-8CD9-4496DAB79682}" type="datetimeFigureOut">
              <a:rPr lang="it-IT" smtClean="0"/>
              <a:t>08/09/2021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0F6F-A3A7-4C4E-8E4D-F28CD837E9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662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6B89-1F11-44BD-8CD9-4496DAB79682}" type="datetimeFigureOut">
              <a:rPr lang="it-IT" smtClean="0"/>
              <a:t>08/09/2021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0F6F-A3A7-4C4E-8E4D-F28CD837E9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2548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6B89-1F11-44BD-8CD9-4496DAB79682}" type="datetimeFigureOut">
              <a:rPr lang="it-IT" smtClean="0"/>
              <a:t>08/09/2021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0F6F-A3A7-4C4E-8E4D-F28CD837E9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130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6B89-1F11-44BD-8CD9-4496DAB79682}" type="datetimeFigureOut">
              <a:rPr lang="it-IT" smtClean="0"/>
              <a:t>08/09/2021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0F6F-A3A7-4C4E-8E4D-F28CD837E9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6217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6B89-1F11-44BD-8CD9-4496DAB79682}" type="datetimeFigureOut">
              <a:rPr lang="it-IT" smtClean="0"/>
              <a:t>08/09/2021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0F6F-A3A7-4C4E-8E4D-F28CD837E9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583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6B89-1F11-44BD-8CD9-4496DAB79682}" type="datetimeFigureOut">
              <a:rPr lang="it-IT" smtClean="0"/>
              <a:t>08/09/2021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0F6F-A3A7-4C4E-8E4D-F28CD837E9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068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6B89-1F11-44BD-8CD9-4496DAB79682}" type="datetimeFigureOut">
              <a:rPr lang="it-IT" smtClean="0"/>
              <a:t>08/09/2021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0F6F-A3A7-4C4E-8E4D-F28CD837E9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9168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6B89-1F11-44BD-8CD9-4496DAB79682}" type="datetimeFigureOut">
              <a:rPr lang="it-IT" smtClean="0"/>
              <a:t>08/09/2021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0F6F-A3A7-4C4E-8E4D-F28CD837E9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53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D6B89-1F11-44BD-8CD9-4496DAB79682}" type="datetimeFigureOut">
              <a:rPr lang="it-IT" smtClean="0"/>
              <a:t>08/09/2021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C0F6F-A3A7-4C4E-8E4D-F28CD837E9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341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6ED06EDF-B798-4C07-9AFB-1A8463745372}"/>
              </a:ext>
            </a:extLst>
          </p:cNvPr>
          <p:cNvSpPr/>
          <p:nvPr/>
        </p:nvSpPr>
        <p:spPr>
          <a:xfrm>
            <a:off x="0" y="0"/>
            <a:ext cx="30276000" cy="5040000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A94E50D-AD5E-45C8-898E-4ABE57A2B504}"/>
              </a:ext>
            </a:extLst>
          </p:cNvPr>
          <p:cNvSpPr/>
          <p:nvPr/>
        </p:nvSpPr>
        <p:spPr>
          <a:xfrm>
            <a:off x="0" y="40283763"/>
            <a:ext cx="30276000" cy="2520000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207FBADF-54A7-462D-B769-EFBF4D74B076}"/>
              </a:ext>
            </a:extLst>
          </p:cNvPr>
          <p:cNvGrpSpPr>
            <a:grpSpLocks noChangeAspect="1"/>
          </p:cNvGrpSpPr>
          <p:nvPr/>
        </p:nvGrpSpPr>
        <p:grpSpPr>
          <a:xfrm>
            <a:off x="4619018" y="41339447"/>
            <a:ext cx="1143008" cy="1080000"/>
            <a:chOff x="15543019" y="35142534"/>
            <a:chExt cx="3053363" cy="2885048"/>
          </a:xfrm>
        </p:grpSpPr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3B830081-A157-41EC-B209-858AA809611C}"/>
                </a:ext>
              </a:extLst>
            </p:cNvPr>
            <p:cNvSpPr/>
            <p:nvPr/>
          </p:nvSpPr>
          <p:spPr>
            <a:xfrm>
              <a:off x="15543019" y="35142534"/>
              <a:ext cx="3053363" cy="2885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A98E6E55-2DE3-416A-9485-94C9225E1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50792" y="35210882"/>
              <a:ext cx="2837815" cy="2675548"/>
            </a:xfrm>
            <a:prstGeom prst="rect">
              <a:avLst/>
            </a:prstGeom>
          </p:spPr>
        </p:pic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480A37A4-47A2-487F-9987-7350F5A3BC45}"/>
              </a:ext>
            </a:extLst>
          </p:cNvPr>
          <p:cNvGrpSpPr>
            <a:grpSpLocks noChangeAspect="1"/>
          </p:cNvGrpSpPr>
          <p:nvPr/>
        </p:nvGrpSpPr>
        <p:grpSpPr>
          <a:xfrm>
            <a:off x="5964155" y="41320616"/>
            <a:ext cx="2491305" cy="1080000"/>
            <a:chOff x="22080198" y="35152314"/>
            <a:chExt cx="6516806" cy="2825086"/>
          </a:xfrm>
        </p:grpSpPr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F0DD248E-42F7-4324-87EB-3E7AABF7BF31}"/>
                </a:ext>
              </a:extLst>
            </p:cNvPr>
            <p:cNvSpPr/>
            <p:nvPr/>
          </p:nvSpPr>
          <p:spPr>
            <a:xfrm>
              <a:off x="22080198" y="35152314"/>
              <a:ext cx="6516806" cy="2825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61A3B758-D5FD-4F1C-BB6D-A788A3216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09770" y="35227516"/>
              <a:ext cx="6362151" cy="2674682"/>
            </a:xfrm>
            <a:prstGeom prst="rect">
              <a:avLst/>
            </a:prstGeom>
          </p:spPr>
        </p:pic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33264031-D71A-4410-A373-5C28CF731192}"/>
              </a:ext>
            </a:extLst>
          </p:cNvPr>
          <p:cNvGrpSpPr>
            <a:grpSpLocks noChangeAspect="1"/>
          </p:cNvGrpSpPr>
          <p:nvPr/>
        </p:nvGrpSpPr>
        <p:grpSpPr>
          <a:xfrm>
            <a:off x="524529" y="41320616"/>
            <a:ext cx="1653908" cy="1080000"/>
            <a:chOff x="2491270" y="35820062"/>
            <a:chExt cx="5138361" cy="3355343"/>
          </a:xfrm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1F81E3DD-C21B-4870-8BDE-D596B83B3E0D}"/>
                </a:ext>
              </a:extLst>
            </p:cNvPr>
            <p:cNvSpPr/>
            <p:nvPr/>
          </p:nvSpPr>
          <p:spPr>
            <a:xfrm>
              <a:off x="2768600" y="35839399"/>
              <a:ext cx="4749800" cy="33166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CBAC4BAF-8F82-4222-BCC3-9ED81A8643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49" b="11526"/>
            <a:stretch/>
          </p:blipFill>
          <p:spPr>
            <a:xfrm>
              <a:off x="2491270" y="35820062"/>
              <a:ext cx="5138361" cy="3355343"/>
            </a:xfrm>
            <a:prstGeom prst="rect">
              <a:avLst/>
            </a:prstGeom>
          </p:spPr>
        </p:pic>
      </p:grpSp>
      <p:pic>
        <p:nvPicPr>
          <p:cNvPr id="10" name="Picture 4" descr="IAEG - International Association for Engineering Geology and the  Environment [ - Associations] - Geotechpedia">
            <a:extLst>
              <a:ext uri="{FF2B5EF4-FFF2-40B4-BE49-F238E27FC236}">
                <a16:creationId xmlns:a16="http://schemas.microsoft.com/office/drawing/2014/main" id="{5797A203-8DBA-4DCC-B9E7-35CC2E9A4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564" y="41314392"/>
            <a:ext cx="97739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logoold">
            <a:extLst>
              <a:ext uri="{FF2B5EF4-FFF2-40B4-BE49-F238E27FC236}">
                <a16:creationId xmlns:a16="http://schemas.microsoft.com/office/drawing/2014/main" id="{F0281CF9-8F06-4AED-9A38-4A62A0664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090" y="41313082"/>
            <a:ext cx="85680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ttangolo 37">
            <a:extLst>
              <a:ext uri="{FF2B5EF4-FFF2-40B4-BE49-F238E27FC236}">
                <a16:creationId xmlns:a16="http://schemas.microsoft.com/office/drawing/2014/main" id="{388D4D90-5ECF-40BE-826F-11282060BE4C}"/>
              </a:ext>
            </a:extLst>
          </p:cNvPr>
          <p:cNvSpPr/>
          <p:nvPr/>
        </p:nvSpPr>
        <p:spPr>
          <a:xfrm>
            <a:off x="24910221" y="269463"/>
            <a:ext cx="5007391" cy="438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A72996C-1B16-47F7-BC0B-30ED601D0905}"/>
              </a:ext>
            </a:extLst>
          </p:cNvPr>
          <p:cNvSpPr txBox="1"/>
          <p:nvPr/>
        </p:nvSpPr>
        <p:spPr>
          <a:xfrm>
            <a:off x="25435924" y="1568451"/>
            <a:ext cx="3955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</a:rPr>
              <a:t>YOUR UNIVERSITY LOGO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A2D7D85B-2F3D-4335-8C08-4D2BA4EE57BF}"/>
              </a:ext>
            </a:extLst>
          </p:cNvPr>
          <p:cNvSpPr txBox="1"/>
          <p:nvPr/>
        </p:nvSpPr>
        <p:spPr>
          <a:xfrm>
            <a:off x="509239" y="40470979"/>
            <a:ext cx="430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Con il patrocinio di: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</p:txBody>
      </p:sp>
      <p:sp>
        <p:nvSpPr>
          <p:cNvPr id="27" name="TextBox 9">
            <a:extLst>
              <a:ext uri="{FF2B5EF4-FFF2-40B4-BE49-F238E27FC236}">
                <a16:creationId xmlns:a16="http://schemas.microsoft.com/office/drawing/2014/main" id="{8ECAF0A0-3722-46F2-80C5-03BC9B0D8865}"/>
              </a:ext>
            </a:extLst>
          </p:cNvPr>
          <p:cNvSpPr txBox="1"/>
          <p:nvPr/>
        </p:nvSpPr>
        <p:spPr>
          <a:xfrm>
            <a:off x="509239" y="3507443"/>
            <a:ext cx="48876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7° Congresso Nazionale</a:t>
            </a:r>
            <a:endParaRPr lang="it-IT" sz="24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endParaRPr lang="it-IT" sz="10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r>
              <a:rPr lang="it-IT" sz="16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Polo di Lecco </a:t>
            </a:r>
            <a:r>
              <a:rPr lang="en-US" sz="16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– Politecnico di Milano </a:t>
            </a:r>
          </a:p>
          <a:p>
            <a:r>
              <a:rPr lang="en-US" sz="16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23 – 25 </a:t>
            </a:r>
            <a:r>
              <a:rPr lang="en-US" sz="1600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settembre</a:t>
            </a:r>
            <a:r>
              <a:rPr lang="en-US" sz="16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2021</a:t>
            </a: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E7F196C3-8108-44B2-8977-DAC16BEF12F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552"/>
          <a:stretch/>
        </p:blipFill>
        <p:spPr>
          <a:xfrm>
            <a:off x="535359" y="660948"/>
            <a:ext cx="4975200" cy="2720156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BAF5AC3A-6BDE-4AE6-BE70-5903BB2F1371}"/>
              </a:ext>
            </a:extLst>
          </p:cNvPr>
          <p:cNvSpPr txBox="1"/>
          <p:nvPr/>
        </p:nvSpPr>
        <p:spPr>
          <a:xfrm>
            <a:off x="9028906" y="891306"/>
            <a:ext cx="12217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Poster </a:t>
            </a:r>
            <a:r>
              <a:rPr kumimoji="0" lang="it-IT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title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First Author</a:t>
            </a:r>
            <a:r>
              <a:rPr kumimoji="0" lang="en-GB" sz="36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1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, Second Author</a:t>
            </a:r>
            <a:r>
              <a:rPr kumimoji="0" lang="en-GB" sz="36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2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, …</a:t>
            </a:r>
            <a:endParaRPr kumimoji="0" lang="en-GB" sz="3600" b="1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1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Affiliation (Department, University)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2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Affiliation</a:t>
            </a: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8818C996-2220-414C-A167-EBB239B1210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"/>
          <a:stretch/>
        </p:blipFill>
        <p:spPr>
          <a:xfrm>
            <a:off x="4152391" y="3524440"/>
            <a:ext cx="1357799" cy="108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C0F36365-8E82-48EA-B3DD-317C5CECB0ED}"/>
              </a:ext>
            </a:extLst>
          </p:cNvPr>
          <p:cNvSpPr txBox="1"/>
          <p:nvPr/>
        </p:nvSpPr>
        <p:spPr>
          <a:xfrm>
            <a:off x="23822496" y="40470979"/>
            <a:ext cx="430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Sponsored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 by: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C7079B02-D0D8-41C0-BE9C-5A29B399A854}"/>
              </a:ext>
            </a:extLst>
          </p:cNvPr>
          <p:cNvSpPr/>
          <p:nvPr/>
        </p:nvSpPr>
        <p:spPr>
          <a:xfrm>
            <a:off x="23876627" y="41222855"/>
            <a:ext cx="47268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762553F-4415-459E-9A8C-A268FC9CC3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86" b="25318"/>
          <a:stretch/>
        </p:blipFill>
        <p:spPr bwMode="auto">
          <a:xfrm>
            <a:off x="23917273" y="41267314"/>
            <a:ext cx="472683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5269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43</Words>
  <Application>Microsoft Office PowerPoint</Application>
  <PresentationFormat>Personalizzato</PresentationFormat>
  <Paragraphs>12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Palatino Linotype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Monica</dc:creator>
  <cp:lastModifiedBy>GNM</cp:lastModifiedBy>
  <cp:revision>3</cp:revision>
  <dcterms:created xsi:type="dcterms:W3CDTF">2021-07-20T13:10:08Z</dcterms:created>
  <dcterms:modified xsi:type="dcterms:W3CDTF">2021-09-08T12:30:07Z</dcterms:modified>
</cp:coreProperties>
</file>